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5709" autoAdjust="0"/>
  </p:normalViewPr>
  <p:slideViewPr>
    <p:cSldViewPr>
      <p:cViewPr varScale="1">
        <p:scale>
          <a:sx n="115" d="100"/>
          <a:sy n="115" d="100"/>
        </p:scale>
        <p:origin x="5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(апрель)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1264</c:v>
                </c:pt>
                <c:pt idx="1">
                  <c:v>205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(апрель)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2.5432144880122957E-3"/>
                  <c:y val="1.1028094069642414E-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348657812062576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42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476</c:v>
                </c:pt>
                <c:pt idx="1">
                  <c:v>51</c:v>
                </c:pt>
                <c:pt idx="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1192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60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1192</c:v>
                </c:pt>
                <c:pt idx="1">
                  <c:v>184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0.22332</cdr:x>
      <cdr:y>0.52411</cdr:y>
    </cdr:from>
    <cdr:to>
      <cdr:x>0.27139</cdr:x>
      <cdr:y>0.57176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72837" y="2376264"/>
          <a:ext cx="3600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0.21371</cdr:x>
      <cdr:y>0.52411</cdr:y>
    </cdr:from>
    <cdr:to>
      <cdr:x>0.29061</cdr:x>
      <cdr:y>0.60352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00829" y="2376264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701</a:t>
          </a:r>
          <a:endParaRPr lang="ru-RU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апреле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46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1619.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393992"/>
              </p:ext>
            </p:extLst>
          </p:nvPr>
        </p:nvGraphicFramePr>
        <p:xfrm>
          <a:off x="611188" y="3644900"/>
          <a:ext cx="5918200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2" name="Лист" r:id="rId3" imgW="6038857" imgH="2085898" progId="Excel.Sheet.8">
                  <p:embed/>
                </p:oleObj>
              </mc:Choice>
              <mc:Fallback>
                <p:oleObj name="Лист" r:id="rId3" imgW="6038857" imgH="208589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918200" cy="207168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256072085"/>
              </p:ext>
            </p:extLst>
          </p:nvPr>
        </p:nvGraphicFramePr>
        <p:xfrm>
          <a:off x="1193800" y="1790700"/>
          <a:ext cx="3660775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3" name="Лист" r:id="rId5" imgW="5762629" imgH="1171536" progId="Excel.Sheet.8">
                  <p:embed/>
                </p:oleObj>
              </mc:Choice>
              <mc:Fallback>
                <p:oleObj name="Лист" r:id="rId5" imgW="5762629" imgH="1171536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1790700"/>
                        <a:ext cx="3660775" cy="744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382284"/>
              </p:ext>
            </p:extLst>
          </p:nvPr>
        </p:nvGraphicFramePr>
        <p:xfrm>
          <a:off x="5342111" y="1609983"/>
          <a:ext cx="3573462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4" name="Лист" r:id="rId7" imgW="3829028" imgH="1143039" progId="Excel.Sheet.8">
                  <p:embed/>
                </p:oleObj>
              </mc:Choice>
              <mc:Fallback>
                <p:oleObj name="Лист" r:id="rId7" imgW="3829028" imgH="1143039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2111" y="1609983"/>
                        <a:ext cx="3573462" cy="11017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апреле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05969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303503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Sylfaen" panose="010A0502050306030303" pitchFamily="18" charset="0"/>
                        </a:rPr>
                        <a:t>Апрель 2025</a:t>
                      </a:r>
                      <a:endParaRPr lang="ru-RU" sz="1200" b="1" dirty="0">
                        <a:latin typeface="Sylfaen" panose="010A0502050306030303" pitchFamily="18" charset="0"/>
                      </a:endParaRP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апреле 2025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314356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(611)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1378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815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72146"/>
              </p:ext>
            </p:extLst>
          </p:nvPr>
        </p:nvGraphicFramePr>
        <p:xfrm>
          <a:off x="550665" y="476673"/>
          <a:ext cx="8064896" cy="6192686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4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апрель 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1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7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2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8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Экология, защита животного и растительного мира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87394" y="512862"/>
            <a:ext cx="55819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апреле 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575938"/>
              </p:ext>
            </p:extLst>
          </p:nvPr>
        </p:nvGraphicFramePr>
        <p:xfrm>
          <a:off x="593725" y="3943350"/>
          <a:ext cx="8366125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67" name="Лист" r:id="rId3" imgW="9448684" imgH="2448028" progId="Excel.Sheet.8">
                  <p:embed/>
                </p:oleObj>
              </mc:Choice>
              <mc:Fallback>
                <p:oleObj name="Лист" r:id="rId3" imgW="9448684" imgH="244802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66125" cy="22733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84877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2606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25204</TotalTime>
  <Words>560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User</cp:lastModifiedBy>
  <cp:revision>4898</cp:revision>
  <cp:lastPrinted>2022-08-02T14:22:27Z</cp:lastPrinted>
  <dcterms:created xsi:type="dcterms:W3CDTF">2015-06-29T07:39:57Z</dcterms:created>
  <dcterms:modified xsi:type="dcterms:W3CDTF">2025-04-30T13:29:34Z</dcterms:modified>
</cp:coreProperties>
</file>